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4" r:id="rId4"/>
    <p:sldId id="432" r:id="rId5"/>
    <p:sldId id="434" r:id="rId6"/>
    <p:sldId id="433" r:id="rId7"/>
    <p:sldId id="386" r:id="rId8"/>
    <p:sldId id="435" r:id="rId9"/>
    <p:sldId id="387" r:id="rId10"/>
    <p:sldId id="388" r:id="rId11"/>
    <p:sldId id="391" r:id="rId12"/>
    <p:sldId id="389" r:id="rId13"/>
    <p:sldId id="390" r:id="rId14"/>
    <p:sldId id="397" r:id="rId15"/>
    <p:sldId id="392" r:id="rId16"/>
    <p:sldId id="393" r:id="rId17"/>
    <p:sldId id="396" r:id="rId18"/>
    <p:sldId id="400" r:id="rId19"/>
    <p:sldId id="401" r:id="rId20"/>
    <p:sldId id="402" r:id="rId21"/>
    <p:sldId id="403" r:id="rId22"/>
    <p:sldId id="450" r:id="rId23"/>
    <p:sldId id="404" r:id="rId24"/>
    <p:sldId id="405" r:id="rId25"/>
    <p:sldId id="437" r:id="rId26"/>
    <p:sldId id="407" r:id="rId27"/>
    <p:sldId id="409" r:id="rId28"/>
    <p:sldId id="410" r:id="rId29"/>
    <p:sldId id="411" r:id="rId30"/>
    <p:sldId id="412" r:id="rId31"/>
    <p:sldId id="413" r:id="rId32"/>
    <p:sldId id="436" r:id="rId33"/>
    <p:sldId id="414" r:id="rId34"/>
    <p:sldId id="415" r:id="rId35"/>
    <p:sldId id="416" r:id="rId36"/>
    <p:sldId id="440" r:id="rId37"/>
    <p:sldId id="441" r:id="rId38"/>
    <p:sldId id="444" r:id="rId39"/>
    <p:sldId id="447" r:id="rId40"/>
    <p:sldId id="448" r:id="rId41"/>
    <p:sldId id="451" r:id="rId42"/>
    <p:sldId id="442" r:id="rId43"/>
    <p:sldId id="443" r:id="rId44"/>
    <p:sldId id="445" r:id="rId45"/>
    <p:sldId id="446" r:id="rId46"/>
    <p:sldId id="449" r:id="rId47"/>
    <p:sldId id="417" r:id="rId48"/>
    <p:sldId id="418" r:id="rId49"/>
    <p:sldId id="419" r:id="rId50"/>
    <p:sldId id="422" r:id="rId51"/>
    <p:sldId id="421" r:id="rId52"/>
    <p:sldId id="439" r:id="rId53"/>
    <p:sldId id="4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91"/>
            <p14:sldId id="389"/>
            <p14:sldId id="390"/>
            <p14:sldId id="397"/>
            <p14:sldId id="392"/>
            <p14:sldId id="393"/>
            <p14:sldId id="396"/>
            <p14:sldId id="400"/>
            <p14:sldId id="401"/>
            <p14:sldId id="402"/>
            <p14:sldId id="403"/>
            <p14:sldId id="450"/>
            <p14:sldId id="404"/>
            <p14:sldId id="405"/>
            <p14:sldId id="437"/>
            <p14:sldId id="407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40"/>
            <p14:sldId id="441"/>
            <p14:sldId id="444"/>
            <p14:sldId id="447"/>
            <p14:sldId id="448"/>
            <p14:sldId id="451"/>
            <p14:sldId id="442"/>
            <p14:sldId id="443"/>
            <p14:sldId id="445"/>
            <p14:sldId id="446"/>
            <p14:sldId id="449"/>
            <p14:sldId id="417"/>
            <p14:sldId id="418"/>
            <p14:sldId id="419"/>
            <p14:sldId id="422"/>
            <p14:sldId id="421"/>
            <p14:sldId id="439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01CBE-8450-8A1C-982D-56C4F487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319770"/>
            <a:ext cx="1145004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AAAAA-A571-BDE9-8608-F0F46958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04" y="1495257"/>
            <a:ext cx="8554191" cy="38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8FE56-1BD1-CA2C-6E73-77ADAAD9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085647"/>
            <a:ext cx="7468247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7BA1D-8D0C-F738-4E59-632BB68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0" y="996104"/>
            <a:ext cx="11419560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6BAFC0-EBC1-277C-DB0E-4F1198B6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2590727"/>
            <a:ext cx="1158340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790B7-6041-96A9-23DE-CDEE3D61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453344"/>
            <a:ext cx="7468247" cy="39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11A0-B1CB-59E9-F057-F2C52170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409525"/>
            <a:ext cx="1141193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CBCD2-E422-B607-2883-BF4FB104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2285901"/>
            <a:ext cx="1151481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59E7F-A53B-261B-768E-9D0E2DAE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380736"/>
            <a:ext cx="11697714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5DB51-7241-149D-CBC0-A835F56B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5" y="314055"/>
            <a:ext cx="11526249" cy="62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3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375C5-3DFC-1DEE-F0BF-7A908E69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247586"/>
            <a:ext cx="11335732" cy="43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5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F9699-5E4F-6157-90B8-38FA3A3A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4" y="2072522"/>
            <a:ext cx="6591871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2F293-F288-98AD-36B8-F808BC87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09" y="586493"/>
            <a:ext cx="6706181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6B499-5842-3BF2-09E2-07E93E87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23" y="666510"/>
            <a:ext cx="5810754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6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5CAC-B202-031D-759C-EB0691F1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5" y="561726"/>
            <a:ext cx="11297629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9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0321E-103E-D946-8DEA-46EC999E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0" y="291193"/>
            <a:ext cx="11648179" cy="62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9C1BE-C74A-1713-7D6F-74710E9B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653174"/>
            <a:ext cx="11659610" cy="55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08C4F-2F51-3A46-DE6A-F1BBCB69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9" y="475994"/>
            <a:ext cx="1167866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4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DC2EB-A04F-1CA1-D4BE-43BD9EAD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2" y="485520"/>
            <a:ext cx="11610076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F684D-795E-C428-BE0D-4F0386D9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87" y="723665"/>
            <a:ext cx="524682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9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49053</TotalTime>
  <Words>29</Words>
  <Application>Microsoft Office PowerPoint</Application>
  <PresentationFormat>Widescreen</PresentationFormat>
  <Paragraphs>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873</cp:revision>
  <dcterms:created xsi:type="dcterms:W3CDTF">2020-08-14T10:44:02Z</dcterms:created>
  <dcterms:modified xsi:type="dcterms:W3CDTF">2025-01-02T19:51:16Z</dcterms:modified>
</cp:coreProperties>
</file>